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>
        <p:scale>
          <a:sx n="68" d="100"/>
          <a:sy n="68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0CB8-33C7-48FD-B1F4-A29E8BC695B2}" type="datetimeFigureOut">
              <a:rPr lang="en-IE" smtClean="0"/>
              <a:pPr/>
              <a:t>30/11/2017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955B-2866-446E-AEDA-D11C1031EEF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12042837?utm_source=video2015&amp;utm_medium=download&amp;utm_campaign=primary2017" TargetMode="External"/><Relationship Id="rId2" Type="http://schemas.openxmlformats.org/officeDocument/2006/relationships/hyperlink" Target="https://vimeo.com/14916590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mtClean="0"/>
              <a:t>Green Schools Committee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mtClean="0"/>
              <a:t>2017-2018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6000" dirty="0" smtClean="0"/>
              <a:t>Cycle, Recycle, and cycle again!</a:t>
            </a:r>
          </a:p>
          <a:p>
            <a:pPr algn="ctr">
              <a:buNone/>
            </a:pPr>
            <a:r>
              <a:rPr lang="en-IE" sz="4400" dirty="0" smtClean="0"/>
              <a:t>Bow wow days!</a:t>
            </a:r>
          </a:p>
          <a:p>
            <a:pPr algn="ctr">
              <a:buNone/>
            </a:pPr>
            <a:r>
              <a:rPr lang="en-IE" sz="4400" dirty="0" smtClean="0"/>
              <a:t>Use public transport</a:t>
            </a:r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endParaRPr lang="en-IE" sz="6000" dirty="0"/>
          </a:p>
        </p:txBody>
      </p:sp>
      <p:pic>
        <p:nvPicPr>
          <p:cNvPr id="3074" name="Picture 2" descr="C:\Users\deirdremac\AppData\Local\Microsoft\Windows\INetCache\IE\FMYC0VUI\4080870416_861f644a71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2810">
            <a:off x="6477000" y="3733800"/>
            <a:ext cx="2214217" cy="1222248"/>
          </a:xfrm>
          <a:prstGeom prst="rect">
            <a:avLst/>
          </a:prstGeom>
          <a:noFill/>
        </p:spPr>
      </p:pic>
      <p:pic>
        <p:nvPicPr>
          <p:cNvPr id="3075" name="Picture 3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96270">
            <a:off x="1295400" y="3429000"/>
            <a:ext cx="1805940" cy="1814170"/>
          </a:xfrm>
          <a:prstGeom prst="rect">
            <a:avLst/>
          </a:prstGeom>
          <a:noFill/>
        </p:spPr>
      </p:pic>
      <p:pic>
        <p:nvPicPr>
          <p:cNvPr id="3076" name="Picture 4" descr="C:\Users\deirdremac\AppData\Local\Microsoft\Windows\INetCache\IE\FMYC0VUI\johnny-automatic-walking-do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419600"/>
            <a:ext cx="3048000" cy="2141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6000" dirty="0" smtClean="0"/>
              <a:t>Nourish Native Nature</a:t>
            </a:r>
          </a:p>
          <a:p>
            <a:pPr algn="ctr">
              <a:buNone/>
            </a:pPr>
            <a:r>
              <a:rPr lang="en-IE" sz="4000" dirty="0" smtClean="0"/>
              <a:t>How </a:t>
            </a:r>
            <a:r>
              <a:rPr lang="en-IE" sz="4000" dirty="0" smtClean="0"/>
              <a:t>does your garden </a:t>
            </a:r>
            <a:r>
              <a:rPr lang="en-IE" sz="4000" dirty="0" smtClean="0"/>
              <a:t>grow?</a:t>
            </a:r>
            <a:endParaRPr lang="en-IE" sz="4000" dirty="0" smtClean="0"/>
          </a:p>
          <a:p>
            <a:pPr algn="ctr">
              <a:buNone/>
            </a:pPr>
            <a:r>
              <a:rPr lang="en-IE" sz="4000" dirty="0" smtClean="0"/>
              <a:t>We need to look after our native trees and plants to encourage wildlife.</a:t>
            </a:r>
          </a:p>
          <a:p>
            <a:pPr algn="ctr">
              <a:buNone/>
            </a:pPr>
            <a:r>
              <a:rPr lang="en-IE" sz="4000" dirty="0" smtClean="0"/>
              <a:t>Use our school garden and outdoor classroom more!!!</a:t>
            </a:r>
            <a:endParaRPr lang="en-IE" sz="4000" dirty="0"/>
          </a:p>
        </p:txBody>
      </p:sp>
      <p:pic>
        <p:nvPicPr>
          <p:cNvPr id="1026" name="Picture 2" descr="C:\Users\deirdremac\AppData\Local\Microsoft\Windows\INetCache\IE\O9DYCHBT\Flower_Garden_at_Muckross_Hou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495800"/>
            <a:ext cx="45720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IE" sz="6000" dirty="0"/>
          </a:p>
        </p:txBody>
      </p:sp>
      <p:pic>
        <p:nvPicPr>
          <p:cNvPr id="6146" name="Picture 2" descr="C:\Users\deirdremac\AppData\Local\Microsoft\Windows\INetCache\IE\BRFJ0D61\united-nations-da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996"/>
            <a:ext cx="9144000" cy="68709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2286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dirty="0" smtClean="0">
                <a:latin typeface="Arial Black" pitchFamily="34" charset="0"/>
              </a:rPr>
              <a:t>We are global citizens</a:t>
            </a:r>
          </a:p>
          <a:p>
            <a:pPr algn="ctr"/>
            <a:endParaRPr lang="en-IE" sz="4000" dirty="0" smtClean="0">
              <a:latin typeface="Arial Black" pitchFamily="34" charset="0"/>
            </a:endParaRPr>
          </a:p>
          <a:p>
            <a:pPr algn="ctr"/>
            <a:r>
              <a:rPr lang="en-IE" sz="4000" dirty="0" smtClean="0">
                <a:latin typeface="Arial Black" pitchFamily="34" charset="0"/>
              </a:rPr>
              <a:t>Our choices can affect other parts of the world. </a:t>
            </a:r>
            <a:endParaRPr lang="en-IE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173" name="Picture 5" descr="C:\Users\deirdremac\AppData\Local\Microsoft\Windows\INetCache\IE\UORZAQPD\fairtrade.thumbnai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609600"/>
            <a:ext cx="6172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dirty="0" smtClean="0">
                <a:solidFill>
                  <a:schemeClr val="bg1"/>
                </a:solidFill>
              </a:rPr>
              <a:t>Fair trade.</a:t>
            </a:r>
          </a:p>
          <a:p>
            <a:pPr algn="ctr"/>
            <a:endParaRPr lang="en-IE" sz="4000" dirty="0" smtClean="0">
              <a:solidFill>
                <a:schemeClr val="bg1"/>
              </a:solidFill>
            </a:endParaRPr>
          </a:p>
          <a:p>
            <a:pPr algn="ctr"/>
            <a:r>
              <a:rPr lang="en-IE" sz="4800" dirty="0" smtClean="0">
                <a:solidFill>
                  <a:schemeClr val="bg1"/>
                </a:solidFill>
              </a:rPr>
              <a:t>Always watch out for this logo</a:t>
            </a:r>
            <a:endParaRPr lang="en-IE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Martin Luther King once said...</a:t>
            </a:r>
            <a:endParaRPr lang="en-IE" dirty="0"/>
          </a:p>
        </p:txBody>
      </p:sp>
      <p:pic>
        <p:nvPicPr>
          <p:cNvPr id="4" name="Content Placeholder 3" descr="Martin Luther King quo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24782"/>
            <a:ext cx="8305800" cy="54332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Global Citizenship-Energy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good global Citizen cares about what goes on in the rest of the world.</a:t>
            </a:r>
          </a:p>
          <a:p>
            <a:r>
              <a:rPr lang="en-IE" dirty="0" smtClean="0"/>
              <a:t>We will be learning about how our energy choices affect others.</a:t>
            </a:r>
            <a:r>
              <a:rPr lang="en-IE" u="sng" dirty="0" smtClean="0"/>
              <a:t> </a:t>
            </a:r>
            <a:r>
              <a:rPr lang="en-IE" u="sng" dirty="0" smtClean="0">
                <a:hlinkClick r:id="rId2" tooltip="Opens in a new window"/>
              </a:rPr>
              <a:t>https://vimeo.com/149165904</a:t>
            </a:r>
            <a:endParaRPr lang="en-IE" u="sng" dirty="0" smtClean="0"/>
          </a:p>
          <a:p>
            <a:pPr>
              <a:buNone/>
            </a:pPr>
            <a:r>
              <a:rPr lang="en-IE" dirty="0" smtClean="0"/>
              <a:t>   </a:t>
            </a:r>
            <a:r>
              <a:rPr lang="en-IE" u="sng" dirty="0" smtClean="0">
                <a:hlinkClick r:id="rId3" tooltip="Opens in a new window"/>
              </a:rPr>
              <a:t>https://vimeo.com/112042837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IE" sz="4800" dirty="0" smtClean="0"/>
              <a:t>During the year we will be having lots of competitions and events to help us learn about energy and climate change.</a:t>
            </a:r>
            <a:endParaRPr lang="en-I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Thank you for listening.</a:t>
            </a:r>
            <a:endParaRPr lang="en-IE" dirty="0"/>
          </a:p>
        </p:txBody>
      </p:sp>
      <p:sp>
        <p:nvSpPr>
          <p:cNvPr id="4" name="Down Arrow 3"/>
          <p:cNvSpPr/>
          <p:nvPr/>
        </p:nvSpPr>
        <p:spPr>
          <a:xfrm>
            <a:off x="4191000" y="1447800"/>
            <a:ext cx="762000" cy="16002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362200" y="3048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2400" dirty="0" smtClean="0"/>
              <a:t>http://scoilnamainistreachbns.weebly.com/green-schools.html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Listen carefully!!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E" dirty="0" smtClean="0"/>
              <a:t>At the end of this slideshow there will be a quiz so </a:t>
            </a:r>
            <a:r>
              <a:rPr lang="en-IE" sz="6000" dirty="0" smtClean="0"/>
              <a:t>listen carefully!!</a:t>
            </a:r>
            <a:endParaRPr lang="en-IE" sz="6000" dirty="0"/>
          </a:p>
        </p:txBody>
      </p:sp>
      <p:pic>
        <p:nvPicPr>
          <p:cNvPr id="2050" name="Picture 2" descr="C:\Users\deirdremac\AppData\Local\Microsoft\Windows\INetCache\IE\FMYC0VUI\kids-0014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86125"/>
            <a:ext cx="36576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6000" dirty="0" smtClean="0"/>
              <a:t>Members</a:t>
            </a:r>
          </a:p>
          <a:p>
            <a:r>
              <a:rPr lang="en-IE" sz="2600" dirty="0" smtClean="0"/>
              <a:t>Jamie Leahy</a:t>
            </a:r>
          </a:p>
          <a:p>
            <a:r>
              <a:rPr lang="en-IE" sz="2600" dirty="0" smtClean="0"/>
              <a:t>Brian Mc Bride</a:t>
            </a:r>
          </a:p>
          <a:p>
            <a:r>
              <a:rPr lang="en-IE" sz="2600" dirty="0" err="1" smtClean="0"/>
              <a:t>Preetham</a:t>
            </a:r>
            <a:r>
              <a:rPr lang="en-IE" sz="2600" dirty="0" smtClean="0"/>
              <a:t> </a:t>
            </a:r>
            <a:r>
              <a:rPr lang="en-IE" sz="2600" dirty="0" err="1" smtClean="0"/>
              <a:t>Dasari</a:t>
            </a:r>
            <a:endParaRPr lang="en-IE" sz="2600" dirty="0" smtClean="0"/>
          </a:p>
          <a:p>
            <a:r>
              <a:rPr lang="en-IE" sz="2600" dirty="0" smtClean="0"/>
              <a:t>Michael Varghese</a:t>
            </a:r>
          </a:p>
          <a:p>
            <a:r>
              <a:rPr lang="en-IE" sz="2600" dirty="0" err="1" smtClean="0"/>
              <a:t>Eoin</a:t>
            </a:r>
            <a:r>
              <a:rPr lang="en-IE" sz="2600" dirty="0" smtClean="0"/>
              <a:t> Ryan</a:t>
            </a:r>
          </a:p>
          <a:p>
            <a:r>
              <a:rPr lang="en-IE" sz="2600" dirty="0" smtClean="0"/>
              <a:t>Daniel Fitzpatrick</a:t>
            </a:r>
          </a:p>
          <a:p>
            <a:r>
              <a:rPr lang="en-IE" sz="2600" dirty="0" err="1" smtClean="0"/>
              <a:t>Cian</a:t>
            </a:r>
            <a:r>
              <a:rPr lang="en-IE" sz="2600" dirty="0" smtClean="0"/>
              <a:t> Byrne</a:t>
            </a:r>
          </a:p>
          <a:p>
            <a:r>
              <a:rPr lang="en-IE" sz="2600" dirty="0" smtClean="0"/>
              <a:t>Jake Whelan</a:t>
            </a:r>
          </a:p>
          <a:p>
            <a:r>
              <a:rPr lang="en-IE" sz="2600" dirty="0" smtClean="0"/>
              <a:t>Adam Donnelly</a:t>
            </a:r>
          </a:p>
          <a:p>
            <a:r>
              <a:rPr lang="en-IE" sz="2600" dirty="0" smtClean="0"/>
              <a:t>Matthew Mooney</a:t>
            </a:r>
          </a:p>
          <a:p>
            <a:r>
              <a:rPr lang="en-IE" sz="2600" dirty="0" err="1" smtClean="0"/>
              <a:t>Conall</a:t>
            </a:r>
            <a:r>
              <a:rPr lang="en-IE" sz="2600" dirty="0" smtClean="0"/>
              <a:t> Carey</a:t>
            </a:r>
          </a:p>
          <a:p>
            <a:r>
              <a:rPr lang="en-IE" sz="2600" dirty="0" smtClean="0"/>
              <a:t>Evan Kelly</a:t>
            </a:r>
          </a:p>
          <a:p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4800" dirty="0" smtClean="0"/>
              <a:t>These are the flags we have.</a:t>
            </a:r>
          </a:p>
          <a:p>
            <a:endParaRPr lang="en-IE" dirty="0" smtClean="0"/>
          </a:p>
          <a:p>
            <a:r>
              <a:rPr lang="en-IE" sz="3600" dirty="0" smtClean="0"/>
              <a:t>Litter and Waste</a:t>
            </a:r>
          </a:p>
          <a:p>
            <a:r>
              <a:rPr lang="en-IE" sz="3600" dirty="0" smtClean="0"/>
              <a:t>Energy</a:t>
            </a:r>
          </a:p>
          <a:p>
            <a:r>
              <a:rPr lang="en-IE" sz="3600" dirty="0" smtClean="0"/>
              <a:t>Water</a:t>
            </a:r>
          </a:p>
          <a:p>
            <a:r>
              <a:rPr lang="en-IE" sz="3600" dirty="0" smtClean="0"/>
              <a:t>Travel</a:t>
            </a:r>
          </a:p>
          <a:p>
            <a:r>
              <a:rPr lang="en-IE" sz="3600" dirty="0" smtClean="0"/>
              <a:t>Biodiversity</a:t>
            </a:r>
          </a:p>
          <a:p>
            <a:r>
              <a:rPr lang="en-IE" sz="3600" dirty="0" smtClean="0"/>
              <a:t>Global Citizenship – Litter and Waste</a:t>
            </a:r>
            <a:endParaRPr lang="en-I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4000" dirty="0" smtClean="0"/>
              <a:t>We are now working towards </a:t>
            </a:r>
          </a:p>
          <a:p>
            <a:pPr algn="ctr">
              <a:buNone/>
            </a:pPr>
            <a:r>
              <a:rPr lang="en-IE" sz="4000" dirty="0" smtClean="0"/>
              <a:t>our seventh green flag.</a:t>
            </a:r>
          </a:p>
          <a:p>
            <a:pPr algn="ctr">
              <a:buNone/>
            </a:pPr>
            <a:r>
              <a:rPr lang="en-IE" sz="3600" dirty="0" smtClean="0"/>
              <a:t>Global Citizenship – Energy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sz="3600" dirty="0" smtClean="0"/>
              <a:t>   This theme gives schools the chance to revise energy and look at issues surrounding energy use globally.</a:t>
            </a:r>
          </a:p>
          <a:p>
            <a:pPr>
              <a:buNone/>
            </a:pPr>
            <a:r>
              <a:rPr lang="en-IE" sz="3600" dirty="0" smtClean="0"/>
              <a:t> </a:t>
            </a:r>
            <a:endParaRPr lang="en-I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6000" dirty="0" smtClean="0"/>
              <a:t> Staying green</a:t>
            </a:r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r>
              <a:rPr lang="en-IE" sz="4000" dirty="0" smtClean="0"/>
              <a:t>Reduce, Reuse, Recycle</a:t>
            </a:r>
          </a:p>
          <a:p>
            <a:pPr algn="ctr">
              <a:buNone/>
            </a:pPr>
            <a:r>
              <a:rPr lang="en-IE" dirty="0" smtClean="0"/>
              <a:t>Use a lunchbox and reusable bottle</a:t>
            </a:r>
          </a:p>
          <a:p>
            <a:pPr algn="ctr">
              <a:buNone/>
            </a:pPr>
            <a:r>
              <a:rPr lang="en-IE" dirty="0" smtClean="0"/>
              <a:t>Always recycle if it has this sign</a:t>
            </a:r>
          </a:p>
          <a:p>
            <a:endParaRPr lang="en-IE" sz="3600" dirty="0" smtClean="0"/>
          </a:p>
          <a:p>
            <a:pPr>
              <a:buNone/>
            </a:pPr>
            <a:endParaRPr lang="en-IE" dirty="0"/>
          </a:p>
        </p:txBody>
      </p:sp>
      <p:pic>
        <p:nvPicPr>
          <p:cNvPr id="1026" name="Picture 2" descr="C:\Users\deirdremac\AppData\Local\Microsoft\Windows\INetCache\IE\UORZAQPD\Recycl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038600"/>
            <a:ext cx="2151797" cy="192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4000" dirty="0" smtClean="0"/>
              <a:t>  </a:t>
            </a:r>
            <a:r>
              <a:rPr lang="en-IE" sz="5400" dirty="0" smtClean="0"/>
              <a:t>Save energy, Save the world.</a:t>
            </a:r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r>
              <a:rPr lang="en-IE" sz="4400" dirty="0" smtClean="0"/>
              <a:t>Don’t forget to turn off all appliances</a:t>
            </a:r>
          </a:p>
          <a:p>
            <a:pPr algn="ctr">
              <a:buNone/>
            </a:pPr>
            <a:r>
              <a:rPr lang="en-IE" sz="4400" dirty="0" smtClean="0"/>
              <a:t>Don’t leave devices on standby</a:t>
            </a:r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endParaRPr lang="en-IE" sz="4000" dirty="0" smtClean="0"/>
          </a:p>
        </p:txBody>
      </p:sp>
      <p:pic>
        <p:nvPicPr>
          <p:cNvPr id="2050" name="Picture 2" descr="C:\Users\deirdremac\AppData\Local\Microsoft\Windows\INetCache\IE\BRFJ0D61\super-hero-flyin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62000"/>
            <a:ext cx="2666558" cy="1773261"/>
          </a:xfrm>
          <a:prstGeom prst="rect">
            <a:avLst/>
          </a:prstGeom>
          <a:noFill/>
        </p:spPr>
      </p:pic>
      <p:pic>
        <p:nvPicPr>
          <p:cNvPr id="2051" name="Picture 3" descr="C:\Users\deirdremac\AppData\Local\Microsoft\Windows\INetCache\IE\O9DYCHBT\log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91338">
            <a:off x="5367374" y="4255427"/>
            <a:ext cx="1973981" cy="2336800"/>
          </a:xfrm>
          <a:prstGeom prst="rect">
            <a:avLst/>
          </a:prstGeom>
          <a:noFill/>
        </p:spPr>
      </p:pic>
      <p:pic>
        <p:nvPicPr>
          <p:cNvPr id="2052" name="Picture 4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42010">
            <a:off x="1143000" y="3955224"/>
            <a:ext cx="2614879" cy="2399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Autofit/>
          </a:bodyPr>
          <a:lstStyle/>
          <a:p>
            <a:r>
              <a:rPr lang="en-IE" sz="6600" dirty="0" smtClean="0">
                <a:latin typeface="Comic Sans MS" pitchFamily="66" charset="0"/>
              </a:rPr>
              <a:t>Have you switched off?</a:t>
            </a:r>
            <a:endParaRPr lang="en-IE" sz="6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7772399" y="5638800"/>
            <a:ext cx="45719" cy="76200"/>
          </a:xfrm>
        </p:spPr>
        <p:txBody>
          <a:bodyPr>
            <a:normAutofit fontScale="25000" lnSpcReduction="20000"/>
          </a:bodyPr>
          <a:lstStyle/>
          <a:p>
            <a:endParaRPr lang="en-IE" dirty="0"/>
          </a:p>
        </p:txBody>
      </p:sp>
      <p:pic>
        <p:nvPicPr>
          <p:cNvPr id="1026" name="Picture 2" descr="C:\Users\deirdremac\AppData\Local\Microsoft\Windows\INetCache\IE\BRFJ0D61\Bulb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2362200" cy="2362200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10000"/>
            <a:ext cx="2286000" cy="2097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IE" sz="4800" dirty="0" smtClean="0"/>
              <a:t>“Water </a:t>
            </a:r>
            <a:r>
              <a:rPr lang="en-IE" sz="4800" dirty="0" err="1" smtClean="0"/>
              <a:t>Water</a:t>
            </a:r>
            <a:r>
              <a:rPr lang="en-IE" sz="4800" dirty="0" smtClean="0"/>
              <a:t> everywhere</a:t>
            </a:r>
          </a:p>
          <a:p>
            <a:pPr algn="ctr">
              <a:buNone/>
            </a:pPr>
            <a:r>
              <a:rPr lang="en-IE" sz="4800" dirty="0" smtClean="0"/>
              <a:t>And not a drop to drink”</a:t>
            </a:r>
          </a:p>
          <a:p>
            <a:pPr algn="ctr">
              <a:buNone/>
            </a:pPr>
            <a:endParaRPr lang="en-IE" sz="4800" dirty="0" smtClean="0"/>
          </a:p>
          <a:p>
            <a:pPr algn="ctr">
              <a:buNone/>
            </a:pPr>
            <a:r>
              <a:rPr lang="en-IE" sz="4400" dirty="0" smtClean="0"/>
              <a:t>Don’t leave taps running</a:t>
            </a:r>
          </a:p>
          <a:p>
            <a:pPr algn="ctr">
              <a:buNone/>
            </a:pPr>
            <a:r>
              <a:rPr lang="en-IE" sz="4400" dirty="0" smtClean="0"/>
              <a:t>Check for leaks</a:t>
            </a:r>
          </a:p>
          <a:p>
            <a:pPr algn="ctr">
              <a:buNone/>
            </a:pPr>
            <a:endParaRPr lang="en-IE" sz="4000" dirty="0"/>
          </a:p>
        </p:txBody>
      </p:sp>
      <p:pic>
        <p:nvPicPr>
          <p:cNvPr id="4098" name="Picture 2" descr="C:\Users\deirdremac\AppData\Local\Microsoft\Windows\INetCache\IE\BRFJ0D61\107092,1305393902,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724400"/>
            <a:ext cx="1598168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305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Green Schools Committee</vt:lpstr>
      <vt:lpstr>Listen carefully!!</vt:lpstr>
      <vt:lpstr>Slide 3</vt:lpstr>
      <vt:lpstr>Slide 4</vt:lpstr>
      <vt:lpstr>Slide 5</vt:lpstr>
      <vt:lpstr>Slide 6</vt:lpstr>
      <vt:lpstr>Slide 7</vt:lpstr>
      <vt:lpstr>Have you switched off?</vt:lpstr>
      <vt:lpstr>Slide 9</vt:lpstr>
      <vt:lpstr>Slide 10</vt:lpstr>
      <vt:lpstr>Slide 11</vt:lpstr>
      <vt:lpstr>Slide 12</vt:lpstr>
      <vt:lpstr>Slide 13</vt:lpstr>
      <vt:lpstr>Martin Luther King once said...</vt:lpstr>
      <vt:lpstr>Global Citizenship-Energy</vt:lpstr>
      <vt:lpstr>During the year we will be having lots of competitions and events to help us learn about energy and climate change.</vt:lpstr>
      <vt:lpstr>Thank you for listening.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Schools Committee</dc:title>
  <dc:creator>deirdremac</dc:creator>
  <cp:lastModifiedBy>deirdremac</cp:lastModifiedBy>
  <cp:revision>6</cp:revision>
  <dcterms:created xsi:type="dcterms:W3CDTF">2017-11-16T14:07:21Z</dcterms:created>
  <dcterms:modified xsi:type="dcterms:W3CDTF">2017-12-01T13:36:08Z</dcterms:modified>
</cp:coreProperties>
</file>